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87" r:id="rId3"/>
    <p:sldId id="284" r:id="rId4"/>
    <p:sldId id="285" r:id="rId5"/>
    <p:sldId id="286" r:id="rId6"/>
    <p:sldId id="288" r:id="rId7"/>
    <p:sldId id="301" r:id="rId8"/>
    <p:sldId id="289" r:id="rId9"/>
    <p:sldId id="290" r:id="rId10"/>
    <p:sldId id="291" r:id="rId11"/>
    <p:sldId id="299" r:id="rId12"/>
    <p:sldId id="292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68728-FF27-4F5A-8061-090A82E90CF8}" v="3394" dt="2019-03-06T03:34:09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0" autoAdjust="0"/>
    <p:restoredTop sz="94660"/>
  </p:normalViewPr>
  <p:slideViewPr>
    <p:cSldViewPr snapToGrid="0">
      <p:cViewPr>
        <p:scale>
          <a:sx n="71" d="100"/>
          <a:sy n="71" d="100"/>
        </p:scale>
        <p:origin x="1690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113F-BFF2-48B8-B3B2-386EC6617E5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52E2-052F-42BF-8078-C70B7C1C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52E2-052F-42BF-8078-C70B7C1C97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1D7B-2A6F-4129-912C-401426AF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61381-A79F-4A17-8AF3-AF331D70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1769-B7AD-4A30-85E2-0BAC493A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A9E3-106D-4878-A406-0D6DA25E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D8EEE-EB97-4F11-A40A-1C925FA4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4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EAA0-1968-4AD2-8CD8-6C3CE613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E1845-11CF-4ED6-8EF6-D579DB34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5D65B-E858-41B5-BD7B-66F5FD52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B065-83A6-4CDB-A9DD-84ACCAD5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3B69-EE03-4BA1-AC91-3AD6191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7F902-60C4-46CB-81B2-AEF26CA51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4328C-75CD-4E0E-A552-47DA3071A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FC98-9C0B-4350-9DF7-09AF3B50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44F6-79EE-4928-BC6F-A2B3322A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EAF11-710D-46F6-9FC5-0C1581D4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8D49-2325-4317-A840-7A5AC372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8477-16F4-4608-A307-67174A9D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E02E8-87D5-4D70-8715-C635D312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D60BA-FF4D-4332-913A-7E0B15BC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886A-BE0C-4BBE-86DC-40544894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A319-658A-4176-8D40-9D40F7AB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359D1-3794-4BA6-9B6F-E7806D9D9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0B26-703A-44C6-8861-7FFBB8F8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EB1FC-B2B0-4A66-A9EC-25B16A1D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EAD4-9DED-4FB3-97E2-D2003BB0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9A6C-A11A-451B-A01A-A4FDC62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0EC0-B05D-4395-8AF1-D8AAFA535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FAD44-E681-4377-932C-38AC3B3B0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7CE30-51BF-4DA4-B7D0-0F4EBA30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87A22-ED55-4924-B997-4314B89B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31079-8AE5-4DB0-B7D4-B0A1EBE1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566F-D1FA-40E3-A283-CBB60776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C84E6-733C-4A6F-A34A-95EEF5CE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D9A58-33BD-4B50-972F-262DC12DA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95B09-B7C9-486B-9479-9EB35A8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8861B-6D5A-42BC-BC12-9BABE3A44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43E6A-BE1D-47FF-8B95-5A1E80EF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38A33-6C44-41B9-B250-AC6B42BB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1E9C8-CFAF-4676-9965-35C387FD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99B0-336D-42C2-A79F-4932148D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5F40A-2D48-456B-9497-09AD0AB8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23AC7-F79F-444F-9058-470FC50D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642FE-A8C9-47E3-BB95-2E06E849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51368-CBBD-4C0C-A91D-F7699DA8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7F4B5-E61A-4F27-84E6-18D3B65D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FD877-040B-4529-9A91-3E81BB8A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2562-CD1E-4C60-9180-839C5B3E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FFB8-C452-44A1-A649-A787F1CD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5C522-3629-49FF-8031-39A9C2642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6038-F683-4362-975C-1042BB90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AF140-5C78-4BD4-98D4-B5379989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051DE-6C0E-4846-91B4-A035ECD1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967F-C8DB-4BC7-907E-3EAA56B0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7866B-6542-4627-8715-A4C6C87A9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204FE-0AB7-4FDD-8413-9925823FF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2E6B6-6D54-4FBD-A168-0A5579E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41939-C089-4949-82B5-F4D022FD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D232-456B-43EA-AA77-F5C2F375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D7CE0-0296-4453-9C9B-B028927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84D6-E36B-4917-8EF4-CE69BAA50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BA1D-69D9-4B4A-ADC0-ED8160011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7234-5618-4E88-87C0-E4339400A99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BBFFC-A75A-4C0B-8337-114CC1AA6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C188C-0116-4DCB-8D0C-4EDD8A28B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4402-4DEB-4209-A274-818961A9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Clean Snowmobile Club\CleanTeamTrans2ptOut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811306"/>
            <a:ext cx="6553200" cy="84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5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FFE5-0501-41A7-942E-CC229F67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Chassis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55E96-2E2B-49EA-B12B-5BDFEFB1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Factory mounting locations utilized</a:t>
            </a:r>
          </a:p>
          <a:p>
            <a:r>
              <a:rPr lang="en-US" sz="2800" dirty="0"/>
              <a:t>Redesigned front lower crossbar to assist in engine mounting</a:t>
            </a:r>
          </a:p>
          <a:p>
            <a:r>
              <a:rPr lang="en-US" sz="2800" dirty="0"/>
              <a:t>Steering utilizes straight shaft design</a:t>
            </a:r>
          </a:p>
          <a:p>
            <a:r>
              <a:rPr lang="en-US" sz="2800" dirty="0"/>
              <a:t>Custom tunnel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E749B-0B05-4D5C-9B75-490551C71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5191" y="3707570"/>
            <a:ext cx="3919243" cy="220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1591F-E4B2-4DCF-A356-93F9E8134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9" y="4130326"/>
            <a:ext cx="3508611" cy="263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62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369-E23D-41A3-918A-27241696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6BA4-8889-4DA4-90E0-54DC56C4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using GT Suite &amp; ANSYS Fluent</a:t>
            </a:r>
          </a:p>
          <a:p>
            <a:r>
              <a:rPr lang="en-US" dirty="0"/>
              <a:t>Designed to have better cylinder to cylinder volumetric efficiency</a:t>
            </a:r>
          </a:p>
          <a:p>
            <a:r>
              <a:rPr lang="en-US" dirty="0"/>
              <a:t>Utilized factory upper airbox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DD434-9D7E-46BD-A527-63ADFCEDF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58" y="3804311"/>
            <a:ext cx="3430484" cy="2372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74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3839-7C81-4D2A-AB8C-20150145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Silencer Development/Design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9C69-FDA5-434E-ADB1-C509F3BA4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2083895"/>
          </a:xfrm>
        </p:spPr>
        <p:txBody>
          <a:bodyPr>
            <a:normAutofit fontScale="85000" lnSpcReduction="20000"/>
          </a:bodyPr>
          <a:lstStyle/>
          <a:p>
            <a:r>
              <a:rPr lang="en-US" sz="2400"/>
              <a:t>Dominant frequency identification</a:t>
            </a:r>
          </a:p>
          <a:p>
            <a:r>
              <a:rPr lang="en-US" sz="2400"/>
              <a:t>Quarter wavelength model used to design silencer</a:t>
            </a:r>
          </a:p>
          <a:p>
            <a:r>
              <a:rPr lang="en-US" sz="2400"/>
              <a:t>304 Stainless Steel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E1DF6D-B746-4715-AC91-3E418485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2083895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5-Stage multi-pass design</a:t>
            </a:r>
          </a:p>
          <a:p>
            <a:r>
              <a:rPr lang="en-US" sz="2600" dirty="0"/>
              <a:t>Destructive wave interference</a:t>
            </a:r>
          </a:p>
          <a:p>
            <a:r>
              <a:rPr lang="en-US" sz="2600" dirty="0"/>
              <a:t>Tuned baffles</a:t>
            </a:r>
          </a:p>
          <a:p>
            <a:r>
              <a:rPr lang="en-US" sz="2600" dirty="0"/>
              <a:t>Tunnel length resonator tube</a:t>
            </a:r>
          </a:p>
          <a:p>
            <a:r>
              <a:rPr lang="en-US" sz="2600" dirty="0"/>
              <a:t>Targets 11 dominant frequencies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56CAB-BEC0-4DCA-9876-B575465CB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4" y="3909521"/>
            <a:ext cx="3525951" cy="2402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C10A17-0081-4BEC-BC6A-8F4307BAF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3909521"/>
            <a:ext cx="3200400" cy="2402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04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B560-B85C-4A80-95E2-96F31101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On-Snow Calibrations/Testing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9272-22FA-42E6-B362-03906B14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Rideability &amp; handling have been increased</a:t>
            </a:r>
          </a:p>
          <a:p>
            <a:r>
              <a:rPr lang="en-US" sz="2800" dirty="0"/>
              <a:t>Full clutch &amp; suspension tuning</a:t>
            </a:r>
          </a:p>
          <a:p>
            <a:r>
              <a:rPr lang="en-US" sz="2800" dirty="0"/>
              <a:t>Calibration of E-Throttle using </a:t>
            </a:r>
            <a:r>
              <a:rPr lang="en-US" sz="2800" dirty="0" err="1"/>
              <a:t>MoTeC</a:t>
            </a:r>
            <a:r>
              <a:rPr lang="en-US" sz="2800" dirty="0"/>
              <a:t> data logging</a:t>
            </a:r>
          </a:p>
          <a:p>
            <a:r>
              <a:rPr lang="en-US" sz="2800" dirty="0"/>
              <a:t>Full transient engine tune &amp; overrun fuel cutting</a:t>
            </a:r>
          </a:p>
          <a:p>
            <a:r>
              <a:rPr lang="en-US" sz="2800" dirty="0"/>
              <a:t>J1161 of 69 </a:t>
            </a:r>
            <a:r>
              <a:rPr lang="en-US" sz="2800" dirty="0" err="1"/>
              <a:t>dBa</a:t>
            </a:r>
            <a:endParaRPr lang="en-US" sz="2800" dirty="0"/>
          </a:p>
          <a:p>
            <a:r>
              <a:rPr lang="en-US" sz="2800" dirty="0"/>
              <a:t>150+ miles of 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5F318-3F2E-4AC9-99F0-86C2F9CE0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73" y="4149473"/>
            <a:ext cx="3750584" cy="256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60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8B8D-247F-492C-9DDB-EFD8F2B7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0381-EA83-43F4-B7CE-B2EEDAE5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60kW (80 hp) enjoyable trail snowmobile</a:t>
            </a:r>
          </a:p>
          <a:p>
            <a:r>
              <a:rPr lang="en-US" sz="2400" dirty="0"/>
              <a:t>Improved handling &amp; rideability</a:t>
            </a:r>
          </a:p>
          <a:p>
            <a:r>
              <a:rPr lang="en-US" sz="2400" dirty="0"/>
              <a:t>Reduced engine noise</a:t>
            </a:r>
          </a:p>
          <a:p>
            <a:r>
              <a:rPr lang="en-US" sz="2400" dirty="0"/>
              <a:t>80% reduction in emissions from last year</a:t>
            </a:r>
            <a:endParaRPr lang="en-US" sz="2400" dirty="0">
              <a:highlight>
                <a:srgbClr val="FFFF00"/>
              </a:highlight>
            </a:endParaRPr>
          </a:p>
          <a:p>
            <a:r>
              <a:rPr lang="en-US" sz="2400" dirty="0"/>
              <a:t>J1161 test of 69 </a:t>
            </a:r>
            <a:r>
              <a:rPr lang="en-US" sz="2400" dirty="0" err="1"/>
              <a:t>dBa</a:t>
            </a:r>
            <a:endParaRPr lang="en-US" sz="2400" dirty="0"/>
          </a:p>
          <a:p>
            <a:r>
              <a:rPr lang="en-US" sz="2400" dirty="0"/>
              <a:t>Lowered MSRP to $11,499</a:t>
            </a:r>
          </a:p>
          <a:p>
            <a:r>
              <a:rPr lang="en-US" sz="2400" dirty="0"/>
              <a:t>Overall fun, marketable snowmobile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4DEE7-024F-4F84-9F17-D3FEE0D62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49" y="3904727"/>
            <a:ext cx="3223173" cy="226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89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4EEC-9C25-4F32-9D51-41405D89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Thanks!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2DC62B5-1144-4386-977A-FEA0FEB41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3936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AF0A-92D8-46BD-A13A-BE5E8E25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Franklin Gothic Demi" panose="020B0703020102020204" pitchFamily="34" charset="0"/>
              </a:rPr>
              <a:t>Last Year’s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492E-4566-464F-A595-CCDF1E98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9437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Emissions controlled strategy provided great results</a:t>
            </a:r>
          </a:p>
          <a:p>
            <a:r>
              <a:rPr lang="en-US" sz="2800" dirty="0"/>
              <a:t>Most Practical Solution Award</a:t>
            </a:r>
          </a:p>
          <a:p>
            <a:r>
              <a:rPr lang="en-US" sz="2800" dirty="0"/>
              <a:t>High concentration of mass in the front of the machine</a:t>
            </a:r>
          </a:p>
          <a:p>
            <a:r>
              <a:rPr lang="en-US" sz="2800" dirty="0"/>
              <a:t>Packaging issues</a:t>
            </a:r>
          </a:p>
          <a:p>
            <a:r>
              <a:rPr lang="en-US" sz="2800" dirty="0"/>
              <a:t>Steering binding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1AC0C-CF42-4102-90A1-0F9DE1996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60" y="3697054"/>
            <a:ext cx="4709160" cy="2760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99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Franklin Gothic Demi" panose="020B0703020102020204" pitchFamily="34" charset="0"/>
              </a:rPr>
              <a:t>Vision/Goals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2800" dirty="0"/>
              <a:t>Fun, marketable snowmobile</a:t>
            </a:r>
          </a:p>
          <a:p>
            <a:r>
              <a:rPr lang="en-US" sz="2800" dirty="0"/>
              <a:t>Build upon last year’s success</a:t>
            </a:r>
          </a:p>
          <a:p>
            <a:r>
              <a:rPr lang="en-US" sz="2800" dirty="0"/>
              <a:t>Practical, data driven approach</a:t>
            </a:r>
          </a:p>
          <a:p>
            <a:r>
              <a:rPr lang="en-US" sz="2800" dirty="0"/>
              <a:t>Increase rideability and handling</a:t>
            </a:r>
          </a:p>
          <a:p>
            <a:r>
              <a:rPr lang="en-US" sz="2800" dirty="0"/>
              <a:t>Quieter package</a:t>
            </a:r>
          </a:p>
          <a:p>
            <a:r>
              <a:rPr lang="en-US" sz="2800" dirty="0"/>
              <a:t>E-score above 200</a:t>
            </a:r>
          </a:p>
          <a:p>
            <a:r>
              <a:rPr lang="en-US" sz="2800" dirty="0"/>
              <a:t>80 horsepower class</a:t>
            </a:r>
          </a:p>
          <a:p>
            <a:r>
              <a:rPr lang="en-US" sz="2800" dirty="0"/>
              <a:t>15+ mpg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35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BF29-0305-4EAD-A5EF-5B8AA1C1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ranklin Gothic Demi" panose="020B0703020102020204" pitchFamily="34" charset="0"/>
              </a:rPr>
              <a:t>Team</a:t>
            </a:r>
            <a:r>
              <a:rPr lang="en-US" sz="4000" b="1">
                <a:latin typeface="Franklin Gothic Demi" panose="020B0703020102020204" pitchFamily="34" charset="0"/>
              </a:rPr>
              <a:t> </a:t>
            </a:r>
            <a:r>
              <a:rPr lang="en-US" sz="4000">
                <a:latin typeface="Franklin Gothic Demi" panose="020B0703020102020204" pitchFamily="34" charset="0"/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EA60-3554-4E52-A4D6-69462D5C7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Project Manager with individual Team Leads</a:t>
            </a:r>
          </a:p>
          <a:p>
            <a:r>
              <a:rPr lang="en-US" sz="2800" dirty="0"/>
              <a:t>Sophomores and Juniors hold leadership positions</a:t>
            </a:r>
          </a:p>
          <a:p>
            <a:r>
              <a:rPr lang="en-US" sz="2800" dirty="0"/>
              <a:t>Critical Design Reviews for major designs</a:t>
            </a:r>
          </a:p>
          <a:p>
            <a:r>
              <a:rPr lang="en-US" sz="2800" dirty="0"/>
              <a:t>Weekly update meetings through the summer and school year</a:t>
            </a:r>
          </a:p>
          <a:p>
            <a:r>
              <a:rPr lang="en-US" sz="2800" dirty="0"/>
              <a:t>Detailed Gantt Chart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BF604-2E84-45F4-81E7-1A0643431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78874"/>
            <a:ext cx="3765176" cy="193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91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5E13-97E8-4CE8-A381-0CDE86BC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ranklin Gothic Demi" panose="020B0703020102020204" pitchFamily="34" charset="0"/>
              </a:rPr>
              <a:t>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C3A3-9C45-4509-B1D3-DFE782B44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2019 Polaris Indy XC Chassis</a:t>
            </a:r>
          </a:p>
          <a:p>
            <a:r>
              <a:rPr lang="en-US" sz="2800" dirty="0"/>
              <a:t>GT Suite &amp; ANSYS Simulation</a:t>
            </a:r>
          </a:p>
          <a:p>
            <a:r>
              <a:rPr lang="en-US" sz="2800" dirty="0"/>
              <a:t>Standalone </a:t>
            </a:r>
            <a:r>
              <a:rPr lang="en-US" sz="2800" dirty="0" err="1"/>
              <a:t>MoTeC</a:t>
            </a:r>
            <a:r>
              <a:rPr lang="en-US" sz="2800" dirty="0"/>
              <a:t> ECU</a:t>
            </a:r>
          </a:p>
          <a:p>
            <a:r>
              <a:rPr lang="en-US" sz="2800" dirty="0"/>
              <a:t>Rear exiting exhaust system</a:t>
            </a:r>
          </a:p>
          <a:p>
            <a:r>
              <a:rPr lang="en-US" sz="2800" dirty="0"/>
              <a:t>Dry sump oiling system</a:t>
            </a:r>
          </a:p>
          <a:p>
            <a:r>
              <a:rPr lang="en-US" sz="2800" dirty="0"/>
              <a:t>Tuned intake and exhaust designs</a:t>
            </a:r>
          </a:p>
          <a:p>
            <a:r>
              <a:rPr lang="en-US" sz="2800" dirty="0"/>
              <a:t>Started developing variable valve timing</a:t>
            </a:r>
          </a:p>
        </p:txBody>
      </p:sp>
    </p:spTree>
    <p:extLst>
      <p:ext uri="{BB962C8B-B14F-4D97-AF65-F5344CB8AC3E}">
        <p14:creationId xmlns:p14="http://schemas.microsoft.com/office/powerpoint/2010/main" val="89420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F84F-5F1F-4807-9965-C6B4CF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Engine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1990-40C2-4ACE-AEB7-A50B3B56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6506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Polaris </a:t>
            </a:r>
            <a:r>
              <a:rPr lang="en-US" sz="2800" dirty="0" err="1"/>
              <a:t>ProStar</a:t>
            </a:r>
            <a:r>
              <a:rPr lang="en-US" sz="2800" dirty="0"/>
              <a:t> 1000</a:t>
            </a:r>
          </a:p>
          <a:p>
            <a:r>
              <a:rPr lang="en-US" sz="2800" dirty="0"/>
              <a:t>RZR cylinder head with Ranger camshafts</a:t>
            </a:r>
          </a:p>
          <a:p>
            <a:r>
              <a:rPr lang="en-US" sz="2800" dirty="0"/>
              <a:t>GT Suite 1D simulations</a:t>
            </a:r>
          </a:p>
          <a:p>
            <a:r>
              <a:rPr lang="en-US" sz="2800" dirty="0"/>
              <a:t>Tuned exhaust header</a:t>
            </a:r>
          </a:p>
          <a:p>
            <a:r>
              <a:rPr lang="en-US" sz="2800" dirty="0"/>
              <a:t>Tuned intake plenum</a:t>
            </a:r>
          </a:p>
          <a:p>
            <a:r>
              <a:rPr lang="en-US" sz="2800" dirty="0" err="1"/>
              <a:t>MoTeC</a:t>
            </a:r>
            <a:r>
              <a:rPr lang="en-US" sz="2800" dirty="0"/>
              <a:t> M130 Standalone ECU</a:t>
            </a:r>
          </a:p>
          <a:p>
            <a:r>
              <a:rPr lang="en-US" sz="2800" dirty="0"/>
              <a:t>Electronic throttle control</a:t>
            </a:r>
          </a:p>
          <a:p>
            <a:r>
              <a:rPr lang="en-US" sz="2800" dirty="0"/>
              <a:t>3-way Catalyst</a:t>
            </a:r>
          </a:p>
          <a:p>
            <a:r>
              <a:rPr lang="en-US" sz="2800" dirty="0"/>
              <a:t>Variable Valve Timing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53230-1D7A-4C9E-8DC1-CD26C5FA1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5421" b="5"/>
          <a:stretch/>
        </p:blipFill>
        <p:spPr>
          <a:xfrm>
            <a:off x="5872163" y="743502"/>
            <a:ext cx="3031807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442E0B6-CBB8-4B29-ACDC-02D1277EA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79" y="3559879"/>
            <a:ext cx="3624691" cy="2554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35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2527-24C2-4A67-A179-47172A97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Variable Valve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B9E29-8AD5-4EFB-97A0-B6D0ABBC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84" y="1368188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962D3-4966-41DC-AF8E-813157DB8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27" y="302279"/>
            <a:ext cx="3361429" cy="294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915A3-DCFC-4BF5-871E-82782C84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28" y="3543857"/>
            <a:ext cx="3361428" cy="2942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FE56C-D80B-4A48-A15D-DFC8B761F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7" y="3536194"/>
            <a:ext cx="3361427" cy="2950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12031-3D71-42C2-81F6-616AAED98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7" y="1636763"/>
            <a:ext cx="2332118" cy="16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1ACF-9959-4660-BBD5-8A787161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Franklin Gothic Demi" panose="020B0703020102020204" pitchFamily="34" charset="0"/>
              </a:rPr>
              <a:t>Dynamometer/Results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872E-5944-479E-8398-4C766393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60kW (80 hp) measured</a:t>
            </a:r>
          </a:p>
          <a:p>
            <a:r>
              <a:rPr lang="en-US" sz="2800" dirty="0"/>
              <a:t>Hydrocarbons (HC) reduced 82% compared to last year’s engine package</a:t>
            </a:r>
          </a:p>
          <a:p>
            <a:r>
              <a:rPr lang="en-US" sz="2800" dirty="0"/>
              <a:t>Carbon Monoxide (CO) reduced 85%</a:t>
            </a:r>
          </a:p>
          <a:p>
            <a:r>
              <a:rPr lang="en-US" sz="2800" dirty="0"/>
              <a:t>Oxides of Nitrogen (NOx) reduced by 73%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57A1-E379-4665-9020-FAD599C1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40" y="4580002"/>
            <a:ext cx="2659224" cy="191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A5E8F-E3DB-4824-B462-F347252D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37" y="4580003"/>
            <a:ext cx="2708540" cy="191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96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65CB-C5E1-4035-942A-A8A0E739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Powertrain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08E8-6F2E-48F2-B75B-17AC2082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Lowered center of gravity</a:t>
            </a:r>
          </a:p>
          <a:p>
            <a:r>
              <a:rPr lang="en-US" sz="2800" dirty="0"/>
              <a:t>Dry sump oiling system to lower engine</a:t>
            </a:r>
          </a:p>
          <a:p>
            <a:r>
              <a:rPr lang="en-US" sz="2800" dirty="0"/>
              <a:t>Crankshaft extension for clutch alignment</a:t>
            </a:r>
          </a:p>
          <a:p>
            <a:r>
              <a:rPr lang="en-US" sz="2800" dirty="0"/>
              <a:t>Improved clutch alignment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73F76-F52D-49B4-A2A4-0333A45A6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64" y="3728176"/>
            <a:ext cx="3773236" cy="2946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B4353-D553-44EA-98DB-B1C0D3503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40425"/>
            <a:ext cx="3773237" cy="2122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02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377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Demi</vt:lpstr>
      <vt:lpstr>Office Theme</vt:lpstr>
      <vt:lpstr>PowerPoint Presentation</vt:lpstr>
      <vt:lpstr>Last Year’s Foundation</vt:lpstr>
      <vt:lpstr>Vision/Goals</vt:lpstr>
      <vt:lpstr>Team Management</vt:lpstr>
      <vt:lpstr>Innovations</vt:lpstr>
      <vt:lpstr>Engine Development</vt:lpstr>
      <vt:lpstr>Variable Valve Timing</vt:lpstr>
      <vt:lpstr>Dynamometer/Results</vt:lpstr>
      <vt:lpstr>Powertrain Integration</vt:lpstr>
      <vt:lpstr>Chassis Integration</vt:lpstr>
      <vt:lpstr>Intake</vt:lpstr>
      <vt:lpstr>Silencer Development/Design</vt:lpstr>
      <vt:lpstr>On-Snow Calibrations/Testing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Huot</dc:creator>
  <cp:lastModifiedBy>JT Wallace</cp:lastModifiedBy>
  <cp:revision>12</cp:revision>
  <dcterms:created xsi:type="dcterms:W3CDTF">2019-02-26T03:49:22Z</dcterms:created>
  <dcterms:modified xsi:type="dcterms:W3CDTF">2019-03-06T03:40:41Z</dcterms:modified>
</cp:coreProperties>
</file>